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72" r:id="rId4"/>
    <p:sldId id="273" r:id="rId5"/>
    <p:sldId id="281" r:id="rId6"/>
    <p:sldId id="280" r:id="rId7"/>
    <p:sldId id="279" r:id="rId8"/>
    <p:sldId id="282" r:id="rId9"/>
    <p:sldId id="283" r:id="rId10"/>
    <p:sldId id="284" r:id="rId11"/>
    <p:sldId id="285" r:id="rId12"/>
    <p:sldId id="257" r:id="rId13"/>
    <p:sldId id="258" r:id="rId14"/>
    <p:sldId id="259" r:id="rId15"/>
    <p:sldId id="266" r:id="rId16"/>
    <p:sldId id="267" r:id="rId17"/>
    <p:sldId id="268" r:id="rId18"/>
    <p:sldId id="274" r:id="rId19"/>
    <p:sldId id="275" r:id="rId20"/>
    <p:sldId id="276" r:id="rId21"/>
    <p:sldId id="277" r:id="rId22"/>
    <p:sldId id="260" r:id="rId23"/>
    <p:sldId id="269" r:id="rId24"/>
    <p:sldId id="278" r:id="rId25"/>
    <p:sldId id="270" r:id="rId26"/>
    <p:sldId id="262" r:id="rId27"/>
    <p:sldId id="263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5719D-A6F5-4937-AC04-A04459C81052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7959-4179-4255-A752-4E53852C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W1oY26kxQ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WarmUp</a:t>
            </a:r>
            <a:r>
              <a:rPr lang="en-US" baseline="0" dirty="0" smtClean="0"/>
              <a:t>: Introduction to new artist with see, think &amp; wonder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5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https://www.youtube.com/watch?v=hHW1oY26kxQ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CD2A-BE3A-194F-849D-B672081FF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WarmUp</a:t>
            </a:r>
            <a:r>
              <a:rPr lang="en-US" baseline="0" dirty="0" smtClean="0"/>
              <a:t>: Divergent Thinking Challenge (complete the comic strip)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3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https://www.fridakahlo.org/self-portrait-with-necklace-of-thorns.jsp	https://</a:t>
            </a:r>
            <a:r>
              <a:rPr lang="en-US" dirty="0" smtClean="0"/>
              <a:t>www.cnn.com/style/article/frida-kahlo-mexican-fashion/index.html</a:t>
            </a:r>
          </a:p>
          <a:p>
            <a:endParaRPr lang="en-US" dirty="0" smtClean="0"/>
          </a:p>
          <a:p>
            <a:r>
              <a:rPr lang="en-US" dirty="0" smtClean="0"/>
              <a:t>Wednesday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WarmUp</a:t>
            </a:r>
            <a:r>
              <a:rPr lang="en-US" baseline="0" dirty="0" smtClean="0"/>
              <a:t>:  </a:t>
            </a:r>
            <a:r>
              <a:rPr lang="en-US" dirty="0" smtClean="0"/>
              <a:t>Compare</a:t>
            </a:r>
            <a:r>
              <a:rPr lang="en-US" baseline="0" dirty="0" smtClean="0"/>
              <a:t> and Contrast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4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WarmUp</a:t>
            </a:r>
            <a:r>
              <a:rPr lang="en-US" baseline="0" dirty="0" smtClean="0"/>
              <a:t>: Free doodle/Free sketch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Friday </a:t>
            </a:r>
            <a:r>
              <a:rPr lang="en-US" dirty="0" err="1" smtClean="0"/>
              <a:t>WarmUp</a:t>
            </a:r>
            <a:r>
              <a:rPr lang="en-US" dirty="0" smtClean="0"/>
              <a:t>:  Social</a:t>
            </a:r>
            <a:r>
              <a:rPr lang="en-US" baseline="0" dirty="0" smtClean="0"/>
              <a:t> Emotional Learning through the practice of Mindfulness.  I use the “Breathe” app.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ECD2A-BE3A-194F-849D-B672081FFE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“I</a:t>
            </a:r>
            <a:r>
              <a:rPr lang="en-US" baseline="0" dirty="0" smtClean="0"/>
              <a:t> can…”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week’s project Element of Art focus.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7959-4179-4255-A752-4E53852C60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2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1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5356-0667-47B3-A691-118FFF7E08D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0ED9-C2A7-406F-94F4-7032B4CB3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h1MRWZjms&amp;disable_polymer=tru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GWULCKQX0" TargetMode="Externa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xns-JTTq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3MSyNGsBW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BIG Paper Project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“Going Places”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843433-8BF5-FA4A-BB56-EBC22B6D6101}"/>
              </a:ext>
            </a:extLst>
          </p:cNvPr>
          <p:cNvSpPr/>
          <p:nvPr/>
        </p:nvSpPr>
        <p:spPr>
          <a:xfrm>
            <a:off x="118533" y="118532"/>
            <a:ext cx="11954934" cy="6604001"/>
          </a:xfrm>
          <a:prstGeom prst="rect">
            <a:avLst/>
          </a:prstGeom>
          <a:noFill/>
          <a:ln w="76200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91" t="33556" r="19967" b="33205"/>
          <a:stretch/>
        </p:blipFill>
        <p:spPr>
          <a:xfrm>
            <a:off x="3066955" y="404215"/>
            <a:ext cx="6058089" cy="6032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843433-8BF5-FA4A-BB56-EBC22B6D6101}"/>
              </a:ext>
            </a:extLst>
          </p:cNvPr>
          <p:cNvSpPr/>
          <p:nvPr/>
        </p:nvSpPr>
        <p:spPr>
          <a:xfrm>
            <a:off x="118533" y="118532"/>
            <a:ext cx="11954934" cy="6604001"/>
          </a:xfrm>
          <a:prstGeom prst="rect">
            <a:avLst/>
          </a:prstGeom>
          <a:noFill/>
          <a:ln w="76200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32" t="66795" r="20524"/>
          <a:stretch/>
        </p:blipFill>
        <p:spPr>
          <a:xfrm>
            <a:off x="3142802" y="457950"/>
            <a:ext cx="5906395" cy="5925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National Visual Arts Standard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Organize and develop artistic ideas and work.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Enduring Understanding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Artists and designers experiment with forms, structures, materials, concepts, media and art-making approaches.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are we doing?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project done with art making tools we have used in class this rotation on a BIG paper connecting to the theme of “Going Places”.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are we doing this?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bring our ideas together in a mashup with others and what creations/ideas ensue.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When are we doing this?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Thursday September 19 – Tuesday September 21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Who are we doing this for?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are doing this to add positive value and vibes while inspiring the imaginations of those that walk the halls of SMS.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B6F57D-2AF8-A24D-854B-9F77955B9504}"/>
              </a:ext>
            </a:extLst>
          </p:cNvPr>
          <p:cNvSpPr txBox="1"/>
          <p:nvPr/>
        </p:nvSpPr>
        <p:spPr>
          <a:xfrm>
            <a:off x="466725" y="371475"/>
            <a:ext cx="1125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Helvetica" pitchFamily="2" charset="0"/>
              </a:rPr>
              <a:t>Austin’s Butterfly</a:t>
            </a:r>
            <a:endParaRPr lang="en-US" sz="3600" dirty="0">
              <a:latin typeface="Helvetica" pitchFamily="2" charset="0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87E6CC8-41AF-D145-97D5-3DBB1CF63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029" y="1568588"/>
            <a:ext cx="8633942" cy="47250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085B-C560-8C40-BB4D-A8D63655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Helvetica" pitchFamily="2" charset="0"/>
              </a:rPr>
              <a:t>Class Motto: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D3391-1001-854C-862E-412C24C1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1"/>
            <a:ext cx="10515600" cy="2757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Helvetica" pitchFamily="2" charset="0"/>
              </a:rPr>
              <a:t>I am blessed with the gift of making mistakes.  Everyday.  Everyday.  Everyday!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wounded deer frida kahlo an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37" y="210544"/>
            <a:ext cx="8344854" cy="64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sie the riveter poster">
            <a:extLst>
              <a:ext uri="{FF2B5EF4-FFF2-40B4-BE49-F238E27FC236}">
                <a16:creationId xmlns:a16="http://schemas.microsoft.com/office/drawing/2014/main" id="{4FE62735-A1A1-0C4F-8E9D-91D16AF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1302"/>
            <a:ext cx="9515475" cy="66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AC58-B559-894C-851C-9015E006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235528"/>
            <a:ext cx="11612880" cy="526472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Helvetica" panose="020B0604020202020204" pitchFamily="34" charset="0"/>
                <a:cs typeface="Helvetica" panose="020B0604020202020204" pitchFamily="34" charset="0"/>
              </a:rPr>
              <a:t>I can learn to look more closely &amp; see things that may otherwise not be seen. </a:t>
            </a:r>
            <a:endParaRPr lang="en-US" sz="66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72" y="0"/>
            <a:ext cx="10684497" cy="1325563"/>
          </a:xfrm>
        </p:spPr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Element of Art:  Space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" y="90311"/>
            <a:ext cx="11987672" cy="6649156"/>
          </a:xfrm>
          <a:prstGeom prst="rect">
            <a:avLst/>
          </a:prstGeom>
          <a:noFill/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qtGWULCKQX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775" y="1026807"/>
            <a:ext cx="9770642" cy="54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5662" y="734291"/>
            <a:ext cx="10515600" cy="393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Vocabulary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Space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Scale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Proportion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Inclusive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5662" y="626049"/>
            <a:ext cx="10515600" cy="6113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Tools &amp; Materials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Imagination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Pencil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Sketch Paper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Crayons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Colored Pencils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Markers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Watercolor Paints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BIG Paper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E8085B-C560-8C40-BB4D-A8D63655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-53936"/>
            <a:ext cx="11600329" cy="1304289"/>
          </a:xfrm>
        </p:spPr>
        <p:txBody>
          <a:bodyPr/>
          <a:lstStyle/>
          <a:p>
            <a:pPr algn="ctr"/>
            <a:r>
              <a:rPr lang="en-US" dirty="0" smtClean="0">
                <a:latin typeface="Helvetica" pitchFamily="2" charset="0"/>
              </a:rPr>
              <a:t>“BIG Paper”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6F57D-2AF8-A24D-854B-9F77955B9504}"/>
              </a:ext>
            </a:extLst>
          </p:cNvPr>
          <p:cNvSpPr txBox="1"/>
          <p:nvPr/>
        </p:nvSpPr>
        <p:spPr>
          <a:xfrm>
            <a:off x="466724" y="877900"/>
            <a:ext cx="1125855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Breakdown:</a:t>
            </a:r>
            <a:r>
              <a:rPr lang="en-US" sz="5400" b="1" dirty="0">
                <a:latin typeface="Helvetica" pitchFamily="2" charset="0"/>
              </a:rPr>
              <a:t/>
            </a:r>
            <a:br>
              <a:rPr lang="en-US" sz="5400" b="1" dirty="0">
                <a:latin typeface="Helvetica" pitchFamily="2" charset="0"/>
              </a:rPr>
            </a:br>
            <a:endParaRPr lang="en-US" sz="2000" b="1" dirty="0"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itchFamily="2" charset="0"/>
              </a:rPr>
              <a:t>Use sketch/scratch paper to make your own sketch connecting to the theme “Going Places”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itchFamily="2" charset="0"/>
              </a:rPr>
              <a:t>Join a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itchFamily="2" charset="0"/>
              </a:rPr>
              <a:t>Mashup all group members ideas to create new sketch for the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itchFamily="2" charset="0"/>
              </a:rPr>
              <a:t>Teacher check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itchFamily="2" charset="0"/>
              </a:rPr>
              <a:t>Begin working on BIG Paper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itchFamily="2" charset="0"/>
              </a:rPr>
              <a:t>Group Reflection: Present to class and answer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Helvetica" pitchFamily="2" charset="0"/>
              </a:rPr>
              <a:t>Display in art studio hallway</a:t>
            </a:r>
            <a:endParaRPr lang="en-US" sz="3200" dirty="0"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5650" y="892402"/>
            <a:ext cx="10689410" cy="3888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Studio Time </a:t>
            </a:r>
            <a:r>
              <a:rPr lang="en-US" sz="960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9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2556" y="1100530"/>
            <a:ext cx="10515600" cy="4263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Clean Up</a:t>
            </a:r>
            <a:endParaRPr lang="en-US" sz="9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Reflection: 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Please use complete sentences to answer the following…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Am I learning an interesting skill or information on this project</a:t>
            </a:r>
            <a:r>
              <a:rPr lang="en-US" sz="4400" dirty="0" smtClean="0"/>
              <a:t>?</a:t>
            </a:r>
          </a:p>
          <a:p>
            <a:r>
              <a:rPr lang="en-US" sz="4400" dirty="0"/>
              <a:t>Why is </a:t>
            </a:r>
            <a:r>
              <a:rPr lang="en-US" sz="4400" dirty="0" smtClean="0"/>
              <a:t>my </a:t>
            </a:r>
            <a:r>
              <a:rPr lang="en-US" sz="4400" dirty="0"/>
              <a:t>art important?</a:t>
            </a:r>
          </a:p>
          <a:p>
            <a:r>
              <a:rPr lang="en-US" sz="4400" dirty="0"/>
              <a:t>How did </a:t>
            </a:r>
            <a:r>
              <a:rPr lang="en-US" sz="4400" dirty="0"/>
              <a:t>I</a:t>
            </a:r>
            <a:r>
              <a:rPr lang="en-US" sz="4400" dirty="0" smtClean="0"/>
              <a:t> </a:t>
            </a:r>
            <a:r>
              <a:rPr lang="en-US" sz="4400" dirty="0"/>
              <a:t>move through mistakes, struggles or bumps in the road on this project/today?</a:t>
            </a:r>
          </a:p>
          <a:p>
            <a:endParaRPr lang="en-US" dirty="0"/>
          </a:p>
          <a:p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897" y="470263"/>
            <a:ext cx="1056785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Artist Name: 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Frida Kahlo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Title of Art Work: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“The Wounded Deer”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Medium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Oil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Year: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1946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1.  What is your first reaction to this artwork?  Why did you react this way?</a:t>
            </a:r>
          </a:p>
          <a:p>
            <a:pPr marL="342900" indent="-342900">
              <a:buAutoNum type="arabicPeriod" startAt="2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What’s going on in this artwork?</a:t>
            </a:r>
          </a:p>
          <a:p>
            <a:pPr marL="342900" indent="-342900">
              <a:buAutoNum type="arabicPeriod" startAt="2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List 12 adjectives you would use to describe this artwork.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" y="90311"/>
            <a:ext cx="11987672" cy="6649156"/>
          </a:xfrm>
          <a:prstGeom prst="rec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3MSyNGsBW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9547" y="214298"/>
            <a:ext cx="11552906" cy="1886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Divergent Thinking Challenge:</a:t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Create alternate endings to this comic strip</a:t>
            </a:r>
          </a:p>
        </p:txBody>
      </p:sp>
      <p:pic>
        <p:nvPicPr>
          <p:cNvPr id="1026" name="Picture 2" descr="Image result for classic calvin &amp; hobbes physical comedy snowballs">
            <a:extLst>
              <a:ext uri="{FF2B5EF4-FFF2-40B4-BE49-F238E27FC236}">
                <a16:creationId xmlns:a16="http://schemas.microsoft.com/office/drawing/2014/main" id="{3C1FCE30-8176-2840-BED0-98CCCBF0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0" y="2225035"/>
            <a:ext cx="11752260" cy="37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F7F46A-7135-0944-B145-6101B54DAB6C}"/>
              </a:ext>
            </a:extLst>
          </p:cNvPr>
          <p:cNvSpPr/>
          <p:nvPr/>
        </p:nvSpPr>
        <p:spPr>
          <a:xfrm>
            <a:off x="9076545" y="2298777"/>
            <a:ext cx="2795908" cy="3585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8773" y="214297"/>
            <a:ext cx="10515600" cy="523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Compare &amp; Contrast:</a:t>
            </a:r>
          </a:p>
        </p:txBody>
      </p:sp>
      <p:pic>
        <p:nvPicPr>
          <p:cNvPr id="1026" name="Picture 2" descr="Self portrait with necklace of thorns - by Frida Kahlo">
            <a:extLst>
              <a:ext uri="{FF2B5EF4-FFF2-40B4-BE49-F238E27FC236}">
                <a16:creationId xmlns:a16="http://schemas.microsoft.com/office/drawing/2014/main" id="{FC6559E6-6BD7-9545-816A-A73D6EB9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64" y="595332"/>
            <a:ext cx="4489530" cy="58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quot;Frida Kahlo on a Bench&quot; (1938) by Nickolas Muray">
            <a:extLst>
              <a:ext uri="{FF2B5EF4-FFF2-40B4-BE49-F238E27FC236}">
                <a16:creationId xmlns:a16="http://schemas.microsoft.com/office/drawing/2014/main" id="{F167A93A-5776-E44E-B8E9-B8C5DFDD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58" y="595332"/>
            <a:ext cx="3980014" cy="58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wo fri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845" y="160338"/>
            <a:ext cx="6534368" cy="65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897" y="1436915"/>
            <a:ext cx="10567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Mindfulness Meditation</a:t>
            </a:r>
            <a:endParaRPr lang="en-US" sz="7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843433-8BF5-FA4A-BB56-EBC22B6D6101}"/>
              </a:ext>
            </a:extLst>
          </p:cNvPr>
          <p:cNvSpPr/>
          <p:nvPr/>
        </p:nvSpPr>
        <p:spPr>
          <a:xfrm>
            <a:off x="118533" y="118532"/>
            <a:ext cx="11954934" cy="6604001"/>
          </a:xfrm>
          <a:prstGeom prst="rect">
            <a:avLst/>
          </a:prstGeom>
          <a:noFill/>
          <a:ln w="76200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s://mail.google.com/mail/u/0?ui=2&amp;ik=5b6b7aa1f7&amp;attid=0.1.1&amp;permmsgid=msg-f:1644563721403909401&amp;th=16d2a9fdc8c64519&amp;view=fimg&amp;sz=s0-l75-ft&amp;attbid=ANGjdJ8ob6o6MJu4Bq4AfcbmvyKfdqKttvKWX4p__2aDkv1fGuUpsTKF4Z8huijUgQVcTRGjzI7Jb0lYPuFwpk8SkG3eyj9GdlA-VPVFAgUT-1RtlZVFnunHYu5KFKg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03" t="497" r="21708" b="66693"/>
          <a:stretch/>
        </p:blipFill>
        <p:spPr>
          <a:xfrm>
            <a:off x="3161176" y="446868"/>
            <a:ext cx="5869648" cy="5947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00" y="90311"/>
            <a:ext cx="11977512" cy="6649156"/>
          </a:xfrm>
          <a:prstGeom prst="rec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411</Words>
  <Application>Microsoft Office PowerPoint</Application>
  <PresentationFormat>Widescreen</PresentationFormat>
  <Paragraphs>90</Paragraphs>
  <Slides>28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Wingdings</vt:lpstr>
      <vt:lpstr>Office Theme</vt:lpstr>
      <vt:lpstr>BIG Paper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Visual Arts Standard 2</vt:lpstr>
      <vt:lpstr>Enduring Understanding</vt:lpstr>
      <vt:lpstr>What are we doing?</vt:lpstr>
      <vt:lpstr>Why are we doing this?</vt:lpstr>
      <vt:lpstr>When are we doing this?</vt:lpstr>
      <vt:lpstr>Who are we doing this for?</vt:lpstr>
      <vt:lpstr>PowerPoint Presentation</vt:lpstr>
      <vt:lpstr>Class Motto:</vt:lpstr>
      <vt:lpstr>PowerPoint Presentation</vt:lpstr>
      <vt:lpstr>I can learn to look more closely &amp; see things that may otherwise not be seen. </vt:lpstr>
      <vt:lpstr>Element of Art:  Space</vt:lpstr>
      <vt:lpstr>PowerPoint Presentation</vt:lpstr>
      <vt:lpstr>PowerPoint Presentation</vt:lpstr>
      <vt:lpstr>“BIG Paper”</vt:lpstr>
      <vt:lpstr>PowerPoint Presentation</vt:lpstr>
      <vt:lpstr>PowerPoint Presentation</vt:lpstr>
      <vt:lpstr>Reflection:  Please use complete sentences to answer the following…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</dc:title>
  <dc:creator>Micah Westby</dc:creator>
  <cp:lastModifiedBy>Micah Westby</cp:lastModifiedBy>
  <cp:revision>35</cp:revision>
  <dcterms:created xsi:type="dcterms:W3CDTF">2019-03-07T17:47:25Z</dcterms:created>
  <dcterms:modified xsi:type="dcterms:W3CDTF">2020-01-08T15:47:56Z</dcterms:modified>
</cp:coreProperties>
</file>